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B0CBD7-EAFF-4359-8244-F52FC3F291C0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6B82FB-AB50-488F-ACCE-9F36B53BBC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76" y="29665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49716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Краевой конкурс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педагог»</a:t>
            </a:r>
          </a:p>
          <a:p>
            <a:pPr lvl="0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Номинация  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личность педагога»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56" y="476672"/>
            <a:ext cx="421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Шардина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Светлана Юрьевна,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ысшей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МБОУ «Школа № 9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обучающихся с ограниченными</a:t>
            </a:r>
          </a:p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возможностями здоровья» г. Перми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8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738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kern="50" dirty="0" smtClean="0">
                <a:effectLst/>
                <a:latin typeface="Times New Roman"/>
                <a:ea typeface="Andale Sans UI"/>
              </a:rPr>
              <a:t>Моим профессиональным кредо </a:t>
            </a:r>
          </a:p>
          <a:p>
            <a:pPr algn="ctr">
              <a:spcAft>
                <a:spcPts val="0"/>
              </a:spcAft>
            </a:pPr>
            <a:r>
              <a:rPr lang="ru-RU" sz="3200" b="1" kern="50" dirty="0" smtClean="0">
                <a:effectLst/>
                <a:latin typeface="Times New Roman"/>
                <a:ea typeface="Andale Sans UI"/>
              </a:rPr>
              <a:t>являются слова </a:t>
            </a:r>
          </a:p>
          <a:p>
            <a:pPr algn="ctr">
              <a:spcAft>
                <a:spcPts val="0"/>
              </a:spcAft>
            </a:pPr>
            <a:r>
              <a:rPr lang="ru-RU" sz="3200" b="1" kern="50" dirty="0" smtClean="0">
                <a:effectLst/>
                <a:latin typeface="Times New Roman"/>
                <a:ea typeface="Andale Sans UI"/>
              </a:rPr>
              <a:t>«От толерантности к </a:t>
            </a:r>
            <a:r>
              <a:rPr lang="ru-RU" sz="3200" b="1" kern="50" dirty="0" err="1" smtClean="0">
                <a:effectLst/>
                <a:latin typeface="Times New Roman"/>
                <a:ea typeface="Andale Sans UI"/>
              </a:rPr>
              <a:t>эмпатии</a:t>
            </a:r>
            <a:r>
              <a:rPr lang="ru-RU" sz="3200" b="1" kern="50" dirty="0" smtClean="0">
                <a:effectLst/>
                <a:latin typeface="Times New Roman"/>
                <a:ea typeface="Andale Sans UI"/>
              </a:rPr>
              <a:t>, </a:t>
            </a:r>
            <a:endParaRPr lang="ru-RU" sz="3200" b="1" kern="50" dirty="0">
              <a:effectLst/>
              <a:latin typeface="Times New Roman"/>
              <a:ea typeface="Andale Sans U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46" y="1700809"/>
            <a:ext cx="6582900" cy="471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27251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ndale Sans UI"/>
              </a:rPr>
              <a:t>от милосердия к педагогике,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/>
        </p:blipFill>
        <p:spPr bwMode="auto">
          <a:xfrm>
            <a:off x="1043608" y="1645920"/>
            <a:ext cx="6786470" cy="45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4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50" y="11663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ndale Sans UI"/>
              </a:rPr>
              <a:t>от коррекции к коммуникации,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3" y="845422"/>
            <a:ext cx="525462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3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3200" b="1" i="0" u="none" strike="noStrike" kern="5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Andale Sans UI"/>
                <a:cs typeface="+mn-cs"/>
              </a:rPr>
              <a:t>от традиции к инновации».  </a:t>
            </a:r>
            <a:endParaRPr kumimoji="0" lang="ru-RU" sz="32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Andale Sans UI"/>
              <a:cs typeface="+mn-cs"/>
            </a:endParaRPr>
          </a:p>
        </p:txBody>
      </p:sp>
      <p:pic>
        <p:nvPicPr>
          <p:cNvPr id="4099" name="Picture 3" descr="C:\Users\User\Pictures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83329" y="1048895"/>
            <a:ext cx="4545241" cy="34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085">
            <a:off x="-148070" y="2359654"/>
            <a:ext cx="45847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0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65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2018-12-07T11:29:55Z</dcterms:created>
  <dcterms:modified xsi:type="dcterms:W3CDTF">2018-12-07T12:03:59Z</dcterms:modified>
</cp:coreProperties>
</file>